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0"/>
  </p:notesMasterIdLst>
  <p:handoutMasterIdLst>
    <p:handoutMasterId r:id="rId11"/>
  </p:handoutMasterIdLst>
  <p:sldIdLst>
    <p:sldId id="610" r:id="rId5"/>
    <p:sldId id="611" r:id="rId6"/>
    <p:sldId id="612" r:id="rId7"/>
    <p:sldId id="613" r:id="rId8"/>
    <p:sldId id="614" r:id="rId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673"/>
    <a:srgbClr val="FF0066"/>
    <a:srgbClr val="FFFFCC"/>
    <a:srgbClr val="F65273"/>
    <a:srgbClr val="99FFCC"/>
    <a:srgbClr val="00FF99"/>
    <a:srgbClr val="33CC33"/>
    <a:srgbClr val="FF99CC"/>
    <a:srgbClr val="0033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88633" autoAdjust="0"/>
  </p:normalViewPr>
  <p:slideViewPr>
    <p:cSldViewPr snapToGrid="0" snapToObjects="1">
      <p:cViewPr varScale="1">
        <p:scale>
          <a:sx n="109" d="100"/>
          <a:sy n="109" d="100"/>
        </p:scale>
        <p:origin x="702" y="11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240" y="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2B618-649F-41F8-92EA-24AFB55BC9A3}" type="datetimeFigureOut">
              <a:rPr lang="es-MX" smtClean="0"/>
              <a:t>11/01/2021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CC50F-4830-4FAD-9BF0-97DEF9FA257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62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B5A2-4763-4D6C-95FD-AD23D6CA2443}" type="datetimeFigureOut">
              <a:rPr lang="es-MX" smtClean="0"/>
              <a:t>11/01/2021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CC84C-4DF1-4E2C-B4AB-D7577063D1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158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CCC84C-4DF1-4E2C-B4AB-D7577063D145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8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8"/>
            <a:ext cx="9139655" cy="57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2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PRESENT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259457" y="1073062"/>
            <a:ext cx="7125418" cy="14285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="0" baseline="0">
                <a:solidFill>
                  <a:srgbClr val="F6527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_tradnl" dirty="0"/>
              <a:t>TÍTULO DE PRESENTACIÓN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968815" y="3184320"/>
            <a:ext cx="3882455" cy="5250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dirty="0"/>
              <a:t>Área 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426015" y="3876017"/>
            <a:ext cx="3425256" cy="394058"/>
          </a:xfrm>
          <a:prstGeom prst="rect">
            <a:avLst/>
          </a:prstGeom>
        </p:spPr>
        <p:txBody>
          <a:bodyPr/>
          <a:lstStyle>
            <a:lvl1pPr algn="r"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 dirty="0"/>
              <a:t>Fecha/Mes y año (opcional)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56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lementos-07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3" b="11457"/>
          <a:stretch/>
        </p:blipFill>
        <p:spPr>
          <a:xfrm>
            <a:off x="-1" y="-736600"/>
            <a:ext cx="9169401" cy="6477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27" y="4800600"/>
            <a:ext cx="1247208" cy="8509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628650" y="2235296"/>
            <a:ext cx="7886700" cy="645927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algn="ctr"/>
            <a:r>
              <a:rPr lang="es-CO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SUBTÍTULO/CAPÍTULO</a:t>
            </a:r>
          </a:p>
        </p:txBody>
      </p:sp>
    </p:spTree>
    <p:extLst>
      <p:ext uri="{BB962C8B-B14F-4D97-AF65-F5344CB8AC3E}">
        <p14:creationId xmlns:p14="http://schemas.microsoft.com/office/powerpoint/2010/main" val="350975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16" y="4980917"/>
            <a:ext cx="1142108" cy="634879"/>
          </a:xfrm>
          <a:prstGeom prst="rect">
            <a:avLst/>
          </a:prstGeom>
        </p:spPr>
      </p:pic>
      <p:cxnSp>
        <p:nvCxnSpPr>
          <p:cNvPr id="8" name="Conector recto 7"/>
          <p:cNvCxnSpPr/>
          <p:nvPr userDrawn="1"/>
        </p:nvCxnSpPr>
        <p:spPr>
          <a:xfrm>
            <a:off x="474453" y="621102"/>
            <a:ext cx="83503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ítulo 8"/>
          <p:cNvSpPr>
            <a:spLocks noGrp="1"/>
          </p:cNvSpPr>
          <p:nvPr>
            <p:ph type="title" hasCustomPrompt="1"/>
          </p:nvPr>
        </p:nvSpPr>
        <p:spPr>
          <a:xfrm>
            <a:off x="474453" y="218536"/>
            <a:ext cx="7886700" cy="402566"/>
          </a:xfrm>
          <a:prstGeom prst="rect">
            <a:avLst/>
          </a:prstGeom>
        </p:spPr>
        <p:txBody>
          <a:bodyPr/>
          <a:lstStyle>
            <a:lvl1pPr algn="l">
              <a:defRPr sz="2200"/>
            </a:lvl1pPr>
          </a:lstStyle>
          <a:p>
            <a:r>
              <a:rPr lang="es-ES" dirty="0"/>
              <a:t>Título de la diapositiva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659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ON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" y="0"/>
            <a:ext cx="91293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2" r:id="rId1"/>
    <p:sldLayoutId id="2147493457" r:id="rId2"/>
    <p:sldLayoutId id="2147493463" r:id="rId3"/>
    <p:sldLayoutId id="2147493471" r:id="rId4"/>
    <p:sldLayoutId id="214749346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5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8" t="13353" r="4121" b="10288"/>
          <a:stretch/>
        </p:blipFill>
        <p:spPr>
          <a:xfrm>
            <a:off x="437319" y="772452"/>
            <a:ext cx="8429142" cy="37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Objetivo de la campaña</a:t>
            </a:r>
            <a:endParaRPr lang="es-CO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03" t="13322" r="3075" b="18411"/>
          <a:stretch/>
        </p:blipFill>
        <p:spPr>
          <a:xfrm>
            <a:off x="184639" y="984738"/>
            <a:ext cx="8711416" cy="34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 smtClean="0"/>
              <a:t>Material gráfico para redes sociales </a:t>
            </a:r>
            <a:endParaRPr lang="es-CO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6034" b="12168"/>
          <a:stretch/>
        </p:blipFill>
        <p:spPr>
          <a:xfrm>
            <a:off x="217282" y="1002323"/>
            <a:ext cx="8751684" cy="35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9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/>
              <a:t>Material gráfico para redes sociales </a:t>
            </a:r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29" t="16489" r="1470" b="21345"/>
          <a:stretch/>
        </p:blipFill>
        <p:spPr>
          <a:xfrm>
            <a:off x="342900" y="1131054"/>
            <a:ext cx="8598878" cy="31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83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5073</TotalTime>
  <Words>15</Words>
  <Application>Microsoft Office PowerPoint</Application>
  <PresentationFormat>Presentación en pantalla (16:10)</PresentationFormat>
  <Paragraphs>4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Century Gothic</vt:lpstr>
      <vt:lpstr>Tema de Office</vt:lpstr>
      <vt:lpstr>Presentación de PowerPoint</vt:lpstr>
      <vt:lpstr>Presentación de PowerPoint</vt:lpstr>
      <vt:lpstr>Objetivo de la campaña</vt:lpstr>
      <vt:lpstr>Material gráfico para redes sociales </vt:lpstr>
      <vt:lpstr>Material gráfico para redes sociales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F-671 Diana Lizeth Agudelo Jara</dc:creator>
  <cp:lastModifiedBy>user</cp:lastModifiedBy>
  <cp:revision>140</cp:revision>
  <dcterms:created xsi:type="dcterms:W3CDTF">2019-10-08T14:11:50Z</dcterms:created>
  <dcterms:modified xsi:type="dcterms:W3CDTF">2021-01-11T19:56:00Z</dcterms:modified>
</cp:coreProperties>
</file>