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9"/>
  </p:notesMasterIdLst>
  <p:handoutMasterIdLst>
    <p:handoutMasterId r:id="rId10"/>
  </p:handoutMasterIdLst>
  <p:sldIdLst>
    <p:sldId id="610" r:id="rId5"/>
    <p:sldId id="713" r:id="rId6"/>
    <p:sldId id="714" r:id="rId7"/>
    <p:sldId id="712" r:id="rId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FFCC"/>
    <a:srgbClr val="FFFFCC"/>
    <a:srgbClr val="00FF99"/>
    <a:srgbClr val="33CC33"/>
    <a:srgbClr val="FF99CC"/>
    <a:srgbClr val="0033CC"/>
    <a:srgbClr val="F65273"/>
    <a:srgbClr val="F85673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8633" autoAdjust="0"/>
  </p:normalViewPr>
  <p:slideViewPr>
    <p:cSldViewPr snapToGrid="0" snapToObjects="1">
      <p:cViewPr varScale="1">
        <p:scale>
          <a:sx n="116" d="100"/>
          <a:sy n="116" d="100"/>
        </p:scale>
        <p:origin x="888" y="10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240" y="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2B618-649F-41F8-92EA-24AFB55BC9A3}" type="datetimeFigureOut">
              <a:rPr lang="es-MX" smtClean="0"/>
              <a:t>07/01/2020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CC50F-4830-4FAD-9BF0-97DEF9FA25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862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2B5A2-4763-4D6C-95FD-AD23D6CA2443}" type="datetimeFigureOut">
              <a:rPr lang="es-MX" smtClean="0"/>
              <a:t>07/01/2020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CC84C-4DF1-4E2C-B4AB-D7577063D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581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CC84C-4DF1-4E2C-B4AB-D7577063D145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88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8"/>
            <a:ext cx="9139655" cy="57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2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PRESENTAC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1259457" y="1073062"/>
            <a:ext cx="7125418" cy="1428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600" b="0" baseline="0">
                <a:solidFill>
                  <a:srgbClr val="F6527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_tradnl" dirty="0"/>
              <a:t>TÍTULO DE PRESENTACIÓN</a:t>
            </a:r>
            <a:endParaRPr lang="es-CO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968815" y="3184320"/>
            <a:ext cx="3882455" cy="5250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Área 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16" y="4980917"/>
            <a:ext cx="1142108" cy="6348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426015" y="3876017"/>
            <a:ext cx="3425256" cy="394058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dirty="0"/>
              <a:t>Fecha/Mes y año (opcional)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056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lementos-07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83" b="11457"/>
          <a:stretch/>
        </p:blipFill>
        <p:spPr>
          <a:xfrm>
            <a:off x="-1" y="-736600"/>
            <a:ext cx="9169401" cy="6477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527" y="4800600"/>
            <a:ext cx="1247208" cy="8509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628650" y="2235296"/>
            <a:ext cx="7886700" cy="645927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SUBTÍTULO/CAPÍTULO</a:t>
            </a:r>
          </a:p>
        </p:txBody>
      </p:sp>
    </p:spTree>
    <p:extLst>
      <p:ext uri="{BB962C8B-B14F-4D97-AF65-F5344CB8AC3E}">
        <p14:creationId xmlns:p14="http://schemas.microsoft.com/office/powerpoint/2010/main" val="350975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16" y="4980917"/>
            <a:ext cx="1142108" cy="634879"/>
          </a:xfrm>
          <a:prstGeom prst="rect">
            <a:avLst/>
          </a:prstGeom>
        </p:spPr>
      </p:pic>
      <p:cxnSp>
        <p:nvCxnSpPr>
          <p:cNvPr id="8" name="Conector recto 7"/>
          <p:cNvCxnSpPr/>
          <p:nvPr userDrawn="1"/>
        </p:nvCxnSpPr>
        <p:spPr>
          <a:xfrm>
            <a:off x="474453" y="621102"/>
            <a:ext cx="83503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ítulo 8"/>
          <p:cNvSpPr>
            <a:spLocks noGrp="1"/>
          </p:cNvSpPr>
          <p:nvPr>
            <p:ph type="title" hasCustomPrompt="1"/>
          </p:nvPr>
        </p:nvSpPr>
        <p:spPr>
          <a:xfrm>
            <a:off x="474453" y="218536"/>
            <a:ext cx="7886700" cy="402566"/>
          </a:xfrm>
          <a:prstGeom prst="rect">
            <a:avLst/>
          </a:prstGeom>
        </p:spPr>
        <p:txBody>
          <a:bodyPr/>
          <a:lstStyle>
            <a:lvl1pPr algn="l">
              <a:defRPr sz="2200"/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659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ON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" y="0"/>
            <a:ext cx="912939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2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2" r:id="rId1"/>
    <p:sldLayoutId id="2147493457" r:id="rId2"/>
    <p:sldLayoutId id="2147493463" r:id="rId3"/>
    <p:sldLayoutId id="2147493471" r:id="rId4"/>
    <p:sldLayoutId id="214749346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AGbatwY-WK8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5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62747" y="1708074"/>
            <a:ext cx="7886700" cy="645927"/>
          </a:xfrm>
        </p:spPr>
        <p:txBody>
          <a:bodyPr/>
          <a:lstStyle/>
          <a:p>
            <a:r>
              <a:rPr lang="es-CO" sz="4800" b="1" dirty="0"/>
              <a:t>RESULTADO </a:t>
            </a:r>
            <a:br>
              <a:rPr lang="es-CO" sz="4800" b="1" dirty="0"/>
            </a:br>
            <a:r>
              <a:rPr lang="es-CO" sz="4800" b="1" dirty="0"/>
              <a:t>FESTIVAL </a:t>
            </a:r>
            <a:br>
              <a:rPr lang="es-CO" sz="4800" b="1" dirty="0"/>
            </a:br>
            <a:r>
              <a:rPr lang="es-CO" sz="4800" b="1" dirty="0"/>
              <a:t>2019</a:t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9251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FDFF79-29B9-4818-A863-D8B77E3F0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Video resumen de festival 2019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5C9A95-1B25-44C8-98B9-4F46C5885497}"/>
              </a:ext>
            </a:extLst>
          </p:cNvPr>
          <p:cNvSpPr txBox="1"/>
          <p:nvPr/>
        </p:nvSpPr>
        <p:spPr>
          <a:xfrm>
            <a:off x="2586680" y="2211169"/>
            <a:ext cx="380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LINK : </a:t>
            </a:r>
          </a:p>
          <a:p>
            <a:r>
              <a:rPr lang="es-CO" dirty="0">
                <a:hlinkClick r:id="rId2"/>
              </a:rPr>
              <a:t>https://youtu.be/AGbatwY-WK8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51629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1791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16</Words>
  <Application>Microsoft Office PowerPoint</Application>
  <PresentationFormat>Presentación en pantalla (16:10)</PresentationFormat>
  <Paragraphs>5</Paragraphs>
  <Slides>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Century Gothic</vt:lpstr>
      <vt:lpstr>Tema de Office</vt:lpstr>
      <vt:lpstr>Presentación de PowerPoint</vt:lpstr>
      <vt:lpstr>RESULTADO  FESTIVAL  2019 </vt:lpstr>
      <vt:lpstr>Video resumen de festival 2019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Quiroga</dc:creator>
  <cp:lastModifiedBy>F-671 Diana Lizeth Agudelo Jara</cp:lastModifiedBy>
  <cp:revision>224</cp:revision>
  <dcterms:created xsi:type="dcterms:W3CDTF">2019-03-07T21:17:00Z</dcterms:created>
  <dcterms:modified xsi:type="dcterms:W3CDTF">2020-01-07T18:43:42Z</dcterms:modified>
</cp:coreProperties>
</file>